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3" r:id="rId5"/>
    <p:sldId id="265" r:id="rId6"/>
    <p:sldId id="266" r:id="rId7"/>
    <p:sldId id="261" r:id="rId8"/>
    <p:sldId id="267" r:id="rId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700"/>
  </p:normalViewPr>
  <p:slideViewPr>
    <p:cSldViewPr snapToGrid="0">
      <p:cViewPr varScale="1">
        <p:scale>
          <a:sx n="125" d="100"/>
          <a:sy n="125" d="100"/>
        </p:scale>
        <p:origin x="1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endParaRPr lang="en-US" dirty="0"/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00F0C-7802-BE4A-A535-5733059944D0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8CDB5-2C60-0846-8BBC-885ED41000C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121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455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44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0CD-C32D-9AA6-778E-1EB89E9A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E768-5B2E-8EDD-C241-E8BEBCF9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492F-EB1D-4FFC-329B-120ED6CD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63B4-9FE9-A40F-8DD1-60E2DB7A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AF110-2C48-1316-0B8F-F15BDB9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963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57C9-4175-6777-11C8-0CAD525F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3CADE-8053-030E-F2D3-F8243A403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B86C-DEAD-E16A-94AD-03C74953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4A28-C0FC-8147-212B-894D6CE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4EF5-057F-5A84-5973-3C56186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308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96053-B458-2CDE-FCEA-2145E63A3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0CA0E-2EB2-C374-A418-18D763EA0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2AE9-5C03-2497-336A-D7CF3D15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AAA5-5F05-2017-4E63-91BBE7D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3E6C-5258-5917-38BC-5A03ED38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386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2503-6E08-E568-34ED-9FAF388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CFD3-6BDE-000F-650A-BC3FF792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8DC4-50D4-E702-47E4-DB6C3E1E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CC11-BF25-88B7-3183-E9447CAB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0625-56D2-5726-EA9E-E40E6CA5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0071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982-F013-E49D-7D03-924D9C1A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55D12-EFDD-8C20-D5AF-A2290E3BD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D5B8-D6EE-57C3-F105-81ACA379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339A-D37A-5F7F-7AB4-A892ECBB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2051-4378-12BC-3A94-BB09FFF4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05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44E-E989-E2D0-A440-7199075D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A3A8-29B9-3B10-475B-2ACDD23FB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97E44-EB86-13EA-D5A2-3AEB74EFE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642A6-29FF-1A52-E6DE-512AC67F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6444-D3BA-0D70-195F-B6E979C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570A-1265-5229-2F47-697229D5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40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C75-D65A-264E-A53B-E910D98F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B5C2-2D15-864B-1C43-A04CD933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42000-3426-AB3E-F845-6DF96A584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0A672-8C31-0B7A-0F54-CC995491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B20CA-C3A8-65BD-7A55-7D5F489AE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06A4F-0AAD-B4B4-AB19-840E08C1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DEDF3-D0C0-2EE2-6E46-B58EBCC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E313A-BBFB-8B44-38C1-7806A2BB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462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24D0-7C7A-9912-84F6-0EC3699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E2309-7074-BC71-8809-B7CA74E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3C04-7DBA-90CB-D2C9-328658B1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B5E0A-2797-1D2A-8FCF-ACB83B8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77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E0B9D-623D-6C50-7BFB-B88BFF19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69F25-B68B-0BE6-367C-1710EDC4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2938-5855-B1A2-A869-47EBD30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8713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7F42-66E8-050D-BA43-BE3DC4C8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5C2B-3960-2E93-621A-2DA9E7D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7EDE-FF0A-C892-65C1-5E31FD56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D1026-223A-015F-7231-B99B76A8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21108-A272-5488-3E5C-FD377750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75BF-88F7-235E-C24D-D315E36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9223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3BAB-673E-DCD8-A5A4-9CF69DD1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ACB9C-9FD3-0697-B36E-35C63A5C8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EB560-5861-4AE4-0143-CC82E915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D017-CB38-A1A1-F5B0-0FF2E92A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3A063-7BE1-5F55-1A0F-0A032F4F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866A-B32B-1D8D-5C57-8549148F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2299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1630-D1FD-87ED-AFD2-B6571A12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4E7A3-4887-AF64-4307-E68F921E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50F6-69AD-33F8-940D-2640537FC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43CF-4AFA-1F8E-DA5E-73FE3186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4507-5579-DF38-2109-5708FD4E8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34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shopify-end-end.onrender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F18A-B867-FC62-E326-A2834067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Administrador de tiendas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CF53C-92AD-8B32-AE49-D05DF0D71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21866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527C-5AF7-F42C-67D4-A595FE4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11E9-68E4-0FD7-8C18-BE631A72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481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El inventario vive en un sistema, las tiendas digitales en otro, y la operación en otro.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Cada tienda publica </a:t>
            </a:r>
            <a:r>
              <a:rPr lang="es-ES_tradnl" sz="2200" b="1" dirty="0"/>
              <a:t>precios, existencias y catálogos</a:t>
            </a:r>
            <a:r>
              <a:rPr lang="es-ES_tradnl" sz="2200" dirty="0"/>
              <a:t> que pueden no coincidir entre sí.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Riesgos constantes: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Sobreventas:</a:t>
            </a:r>
            <a:r>
              <a:rPr lang="es-ES_tradnl" sz="2200" dirty="0"/>
              <a:t> el cliente compra algo que “existe” en la tienda, pero no en el almacén.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2A0B65-7004-36B9-14ED-7761EDB3C232}"/>
              </a:ext>
            </a:extLst>
          </p:cNvPr>
          <p:cNvSpPr txBox="1">
            <a:spLocks/>
          </p:cNvSpPr>
          <p:nvPr/>
        </p:nvSpPr>
        <p:spPr>
          <a:xfrm>
            <a:off x="678871" y="4450085"/>
            <a:ext cx="10674927" cy="59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Errores de precio</a:t>
            </a:r>
            <a:r>
              <a:rPr lang="es-ES_tradnl" sz="2200" dirty="0"/>
              <a:t> y cantidades (como el caso Cartier).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87C8C-CF80-B16A-DACA-169338178A8B}"/>
              </a:ext>
            </a:extLst>
          </p:cNvPr>
          <p:cNvSpPr txBox="1"/>
          <p:nvPr/>
        </p:nvSpPr>
        <p:spPr>
          <a:xfrm>
            <a:off x="678871" y="4961009"/>
            <a:ext cx="101276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dirty="0"/>
              <a:t>Retrabajo interno para “reconciliar” lo que se vendió vs lo que realmente hay.</a:t>
            </a:r>
          </a:p>
          <a:p>
            <a:pPr marL="0" indent="0">
              <a:buNone/>
            </a:pPr>
            <a:r>
              <a:rPr lang="es-ES_tradnl" sz="2200" b="1" dirty="0"/>
              <a:t>DOLOR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b="1" dirty="0"/>
              <a:t>La experiencia del cliente depende de que varias personas “sincronicen a mano” la información.</a:t>
            </a:r>
            <a:endParaRPr lang="en-MX" sz="2200" dirty="0"/>
          </a:p>
        </p:txBody>
      </p:sp>
      <p:pic>
        <p:nvPicPr>
          <p:cNvPr id="12" name="Picture 11" descr="A close up of a white envelope&#10;&#10;Description automatically generated">
            <a:extLst>
              <a:ext uri="{FF2B5EF4-FFF2-40B4-BE49-F238E27FC236}">
                <a16:creationId xmlns:a16="http://schemas.microsoft.com/office/drawing/2014/main" id="{7658C46E-19E6-46E0-B328-B1830B82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7" y="798820"/>
            <a:ext cx="7772400" cy="52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CC7F-4BC9-F4EC-4D09-723F113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Núcleo del proyecto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A0DDFBB-7BDA-A4CA-CF29-1B4AE501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01B839B6-C3D3-A578-B27E-DD63DC1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26" y="2870991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47E35F13-081C-0D86-01D1-2599C7E1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8" y="3478563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77191D73-B8BE-7943-9966-E77E1727A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679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gnifying glass with gears and numbers&#10;&#10;Description automatically generated">
            <a:extLst>
              <a:ext uri="{FF2B5EF4-FFF2-40B4-BE49-F238E27FC236}">
                <a16:creationId xmlns:a16="http://schemas.microsoft.com/office/drawing/2014/main" id="{789270CC-9935-A590-FD8B-406A0B5A0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862" y="4725190"/>
            <a:ext cx="839089" cy="662782"/>
          </a:xfrm>
          <a:prstGeom prst="rect">
            <a:avLst/>
          </a:prstGeom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B2D518C7-D6E9-341F-EF31-769B11CB1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705" y="4670782"/>
            <a:ext cx="1646356" cy="14343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66B341-FF8E-DAFA-CAB8-B3FD27ABF74C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AFC2E2-AC75-6F30-CF6B-73C24188D9EE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5A8FD-41D7-7E37-E957-B348CD7671B2}"/>
              </a:ext>
            </a:extLst>
          </p:cNvPr>
          <p:cNvCxnSpPr>
            <a:cxnSpLocks/>
          </p:cNvCxnSpPr>
          <p:nvPr/>
        </p:nvCxnSpPr>
        <p:spPr>
          <a:xfrm flipH="1" flipV="1">
            <a:off x="5911287" y="3584231"/>
            <a:ext cx="1039091" cy="8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A676C-44E4-EA4A-509A-671E32F3F1A2}"/>
              </a:ext>
            </a:extLst>
          </p:cNvPr>
          <p:cNvSpPr txBox="1"/>
          <p:nvPr/>
        </p:nvSpPr>
        <p:spPr>
          <a:xfrm>
            <a:off x="8603673" y="5677461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/>
              <a:t>Algoritmo</a:t>
            </a:r>
            <a:endParaRPr lang="en-MX" dirty="0"/>
          </a:p>
        </p:txBody>
      </p:sp>
      <p:pic>
        <p:nvPicPr>
          <p:cNvPr id="1040" name="Picture 16" descr="What is a JSON file, what is it used for and how can it be opened?">
            <a:extLst>
              <a:ext uri="{FF2B5EF4-FFF2-40B4-BE49-F238E27FC236}">
                <a16:creationId xmlns:a16="http://schemas.microsoft.com/office/drawing/2014/main" id="{9284F7AC-8D82-8350-AF73-1B85806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44" y="1745318"/>
            <a:ext cx="2341388" cy="9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10BB-49CB-4287-8408-0943EFF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Enfoque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DAE7-4A24-7940-008F-9C3D4510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Para poder centralizar en </a:t>
            </a:r>
            <a:r>
              <a:rPr lang="es-ES_tradnl" b="1" dirty="0"/>
              <a:t>ZOHO:</a:t>
            </a: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compra de inventario</a:t>
            </a:r>
            <a:r>
              <a:rPr lang="es-ES_tradnl" dirty="0"/>
              <a:t> (lo que traemos al almacén).</a:t>
            </a:r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atención del ciclo de venta</a:t>
            </a:r>
            <a:r>
              <a:rPr lang="es-ES_tradnl" dirty="0"/>
              <a:t> de múltiples tiendas digitales.</a:t>
            </a:r>
          </a:p>
          <a:p>
            <a:pPr marL="0" indent="0">
              <a:buNone/>
            </a:pPr>
            <a:r>
              <a:rPr lang="es-ES_tradnl" dirty="0"/>
              <a:t>Desarrollé una APP para </a:t>
            </a:r>
          </a:p>
          <a:p>
            <a:pPr marL="514350" indent="-514350">
              <a:buAutoNum type="arabicPeriod"/>
            </a:pPr>
            <a:r>
              <a:rPr lang="es-ES_tradnl" dirty="0"/>
              <a:t>El </a:t>
            </a:r>
            <a:r>
              <a:rPr lang="es-ES_tradnl" b="1" dirty="0"/>
              <a:t>mantenimiento del catálogo de productos online</a:t>
            </a:r>
            <a:r>
              <a:rPr lang="es-ES_tradnl" dirty="0"/>
              <a:t> (precios, descripciones, disponibilidad, fotografías, asignación).</a:t>
            </a:r>
          </a:p>
          <a:p>
            <a:pPr marL="514350" indent="-514350">
              <a:buAutoNum type="arabicPeriod"/>
            </a:pPr>
            <a:r>
              <a:rPr lang="es-ES_tradnl" dirty="0"/>
              <a:t>Captura de órdenes de compra</a:t>
            </a:r>
            <a:br>
              <a:rPr lang="es-ES_tradnl" dirty="0"/>
            </a:b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20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5AB3-4035-D730-4583-D16A8D9E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Certidumbre y trazabilidad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5EE1C-C236-FAF4-95BA-CCC5B5BA2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265459"/>
              </p:ext>
            </p:extLst>
          </p:nvPr>
        </p:nvGraphicFramePr>
        <p:xfrm>
          <a:off x="6393873" y="1978025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9213A04-133D-F5FA-25E7-0D3B08336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500073"/>
              </p:ext>
            </p:extLst>
          </p:nvPr>
        </p:nvGraphicFramePr>
        <p:xfrm>
          <a:off x="990601" y="1978026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F01745-DD82-1DE5-740C-A7F76F21E7E9}"/>
              </a:ext>
            </a:extLst>
          </p:cNvPr>
          <p:cNvSpPr txBox="1"/>
          <p:nvPr/>
        </p:nvSpPr>
        <p:spPr>
          <a:xfrm>
            <a:off x="990599" y="1465024"/>
            <a:ext cx="1021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Tener una base permite mantener un registro completo de las información que se carga en las tiendas: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1457-6864-002B-1B05-00007AF1846C}"/>
              </a:ext>
            </a:extLst>
          </p:cNvPr>
          <p:cNvSpPr txBox="1"/>
          <p:nvPr/>
        </p:nvSpPr>
        <p:spPr>
          <a:xfrm>
            <a:off x="6393873" y="4922967"/>
            <a:ext cx="4232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Si se borra manualmente, permanece en nuestra base.</a:t>
            </a:r>
          </a:p>
        </p:txBody>
      </p:sp>
    </p:spTree>
    <p:extLst>
      <p:ext uri="{BB962C8B-B14F-4D97-AF65-F5344CB8AC3E}">
        <p14:creationId xmlns:p14="http://schemas.microsoft.com/office/powerpoint/2010/main" val="10968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AB5-36D9-BDC4-A6C2-AA5707DA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 de información</a:t>
            </a:r>
            <a:endParaRPr lang="en-MX" dirty="0"/>
          </a:p>
        </p:txBody>
      </p:sp>
      <p:pic>
        <p:nvPicPr>
          <p:cNvPr id="6" name="Content Placeholder 5" descr="A blue rectangular sign with white letters&#10;&#10;Description automatically generated">
            <a:extLst>
              <a:ext uri="{FF2B5EF4-FFF2-40B4-BE49-F238E27FC236}">
                <a16:creationId xmlns:a16="http://schemas.microsoft.com/office/drawing/2014/main" id="{87034391-B921-E66E-545B-9743CC75B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04" y="1690688"/>
            <a:ext cx="1714500" cy="889000"/>
          </a:xfr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A5166-A935-531C-39C1-16302336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" y="3016251"/>
            <a:ext cx="3892530" cy="3108177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EA07BF-20E1-6B81-F9B6-70C25B8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7" y="3141339"/>
            <a:ext cx="3506099" cy="2983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1D73DB-C550-BEAA-2950-B43F040BDBAE}"/>
              </a:ext>
            </a:extLst>
          </p:cNvPr>
          <p:cNvSpPr txBox="1"/>
          <p:nvPr/>
        </p:nvSpPr>
        <p:spPr>
          <a:xfrm>
            <a:off x="3283527" y="1690688"/>
            <a:ext cx="775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Información en formato json, en información almacenada entre corchetes {}.</a:t>
            </a:r>
          </a:p>
          <a:p>
            <a:r>
              <a:rPr lang="en-MX" dirty="0"/>
              <a:t>Por ejemplo.</a:t>
            </a:r>
            <a:br>
              <a:rPr lang="en-MX" dirty="0"/>
            </a:br>
            <a:r>
              <a:rPr lang="en-MX" dirty="0"/>
              <a:t>{‘Precio’: 245.00, …} </a:t>
            </a:r>
          </a:p>
        </p:txBody>
      </p:sp>
    </p:spTree>
    <p:extLst>
      <p:ext uri="{BB962C8B-B14F-4D97-AF65-F5344CB8AC3E}">
        <p14:creationId xmlns:p14="http://schemas.microsoft.com/office/powerpoint/2010/main" val="10267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5106-D1B7-2137-4CB4-27F556F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11BB-EB60-4060-561C-6BF15FAB8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futuro está en automatizar el ciclo de venta completo y crear algoritmos para optimizar ventas por canales y presupuesto publicitario</a:t>
            </a: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55247-A030-C17D-EA07-E4D567A7E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 dirty="0"/>
              <a:t>App propia para la auditoría por peso e imágenes del paquete dentro de zoho. </a:t>
            </a:r>
          </a:p>
          <a:p>
            <a:r>
              <a:rPr lang="en-MX" dirty="0"/>
              <a:t>App propia rendimiento de campañas de publicidad.</a:t>
            </a:r>
          </a:p>
          <a:p>
            <a:r>
              <a:rPr lang="en-MX" dirty="0"/>
              <a:t>Diversificación de productos e industrias</a:t>
            </a:r>
          </a:p>
          <a:p>
            <a:r>
              <a:rPr lang="en-MX" dirty="0"/>
              <a:t>Automatizar más canales.</a:t>
            </a:r>
          </a:p>
          <a:p>
            <a:r>
              <a:rPr lang="en-MX" dirty="0"/>
              <a:t>Plataforma de inteligencia</a:t>
            </a:r>
          </a:p>
        </p:txBody>
      </p:sp>
      <p:pic>
        <p:nvPicPr>
          <p:cNvPr id="2050" name="Picture 2" descr="Robotic Palletizing and Packaging concept - RoboDK blog">
            <a:extLst>
              <a:ext uri="{FF2B5EF4-FFF2-40B4-BE49-F238E27FC236}">
                <a16:creationId xmlns:a16="http://schemas.microsoft.com/office/drawing/2014/main" id="{861FF78E-1F97-0E8C-5381-B0136F88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8191"/>
            <a:ext cx="3232766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32A5-D5C7-FAB5-2B3C-C90379AB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E60-1993-C986-B75A-940DA7A8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Módulo de productos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FC8CBFA-69C4-115B-ED9B-509311AB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FC0E1568-110E-25E5-6517-09F060DF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77" y="3589297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00D318FD-2DD9-FEE5-1C2B-DCE0350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" y="3478564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5F359854-4BDF-B589-88F5-EC4CF7DBA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2" y="202478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6251FA04-C3B1-124A-791C-F9E46B31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305" y="3922597"/>
            <a:ext cx="1301568" cy="11339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1FC2-F80A-EE3A-049E-4FDC47878900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B615A4-B1BF-6191-02D2-8B5A9BE1B569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CCC892-4BE0-64B5-9497-50E195818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578" y="3145786"/>
            <a:ext cx="1851918" cy="617306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F4E4D20-4BDF-3A78-D743-60E8A1EF6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406" y="1922678"/>
            <a:ext cx="2654369" cy="617295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C90786-3211-3D3F-9D9B-4402FD0BB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763" y="5398047"/>
            <a:ext cx="2234623" cy="464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A2297C-C423-F907-6B63-5767DB04E2A9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3454439"/>
            <a:ext cx="2986260" cy="1602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AE0F05B-8A46-2FD0-C0DB-A72553340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7548" y="6144737"/>
            <a:ext cx="2425763" cy="612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C08AA-C467-5D89-4FF1-6C9095C3C97A}"/>
              </a:ext>
            </a:extLst>
          </p:cNvPr>
          <p:cNvSpPr txBox="1"/>
          <p:nvPr/>
        </p:nvSpPr>
        <p:spPr>
          <a:xfrm>
            <a:off x="7953061" y="4915030"/>
            <a:ext cx="4450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Creación de productos</a:t>
            </a:r>
          </a:p>
          <a:p>
            <a:r>
              <a:rPr lang="en-MX" dirty="0"/>
              <a:t>Actualiza estatus: activo, inactivo</a:t>
            </a:r>
          </a:p>
          <a:p>
            <a:r>
              <a:rPr lang="en-MX" dirty="0"/>
              <a:t>Actualiza inventario: piezas en columna específica</a:t>
            </a:r>
          </a:p>
          <a:p>
            <a:r>
              <a:rPr lang="en-MX" dirty="0"/>
              <a:t>Carga imágenes locales a la base</a:t>
            </a:r>
          </a:p>
          <a:p>
            <a:r>
              <a:rPr lang="en-MX" dirty="0"/>
              <a:t>Carga imágenes de la base a shopify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1B017-D13C-0663-65A8-3774926279F1}"/>
              </a:ext>
            </a:extLst>
          </p:cNvPr>
          <p:cNvSpPr txBox="1"/>
          <p:nvPr/>
        </p:nvSpPr>
        <p:spPr>
          <a:xfrm>
            <a:off x="147998" y="6045432"/>
            <a:ext cx="431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11"/>
              </a:rPr>
              <a:t>https://shopify-end-end.onrender.com</a:t>
            </a:r>
            <a:endParaRPr lang="en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3D118-11D8-DD9E-9722-76342FBBC25E}"/>
              </a:ext>
            </a:extLst>
          </p:cNvPr>
          <p:cNvSpPr txBox="1"/>
          <p:nvPr/>
        </p:nvSpPr>
        <p:spPr>
          <a:xfrm>
            <a:off x="8686800" y="1371600"/>
            <a:ext cx="321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Jerarquía de acciones por ciclo: </a:t>
            </a:r>
          </a:p>
          <a:p>
            <a:pPr marL="342900" indent="-342900">
              <a:buAutoNum type="arabicPeriod"/>
            </a:pPr>
            <a:r>
              <a:rPr lang="en-MX" dirty="0"/>
              <a:t>Crea productos nuevos y liga id-id: no actualiza inventario. </a:t>
            </a:r>
          </a:p>
          <a:p>
            <a:pPr marL="342900" indent="-342900">
              <a:buAutoNum type="arabicPeriod"/>
            </a:pPr>
            <a:r>
              <a:rPr lang="en-MX" dirty="0"/>
              <a:t>Actualiza estatus de zoho</a:t>
            </a:r>
          </a:p>
          <a:p>
            <a:pPr marL="342900" indent="-342900">
              <a:buAutoNum type="arabicPeriod"/>
            </a:pPr>
            <a:r>
              <a:rPr lang="en-MX" dirty="0"/>
              <a:t>Actualiza inventarios de pares id-id existentes.</a:t>
            </a:r>
          </a:p>
        </p:txBody>
      </p:sp>
    </p:spTree>
    <p:extLst>
      <p:ext uri="{BB962C8B-B14F-4D97-AF65-F5344CB8AC3E}">
        <p14:creationId xmlns:p14="http://schemas.microsoft.com/office/powerpoint/2010/main" val="232292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369</Words>
  <Application>Microsoft Macintosh PowerPoint</Application>
  <PresentationFormat>Widescreen</PresentationFormat>
  <Paragraphs>56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Administrador de tiendas</vt:lpstr>
      <vt:lpstr>Problema</vt:lpstr>
      <vt:lpstr>Núcleo del proyecto</vt:lpstr>
      <vt:lpstr>Enfoque del proyecto</vt:lpstr>
      <vt:lpstr>Certidumbre y trazabilidad</vt:lpstr>
      <vt:lpstr>Bloque de información</vt:lpstr>
      <vt:lpstr>Futuro</vt:lpstr>
      <vt:lpstr>Módulo de productos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Armando Cuaxospa Jiménez</dc:creator>
  <cp:lastModifiedBy>Jorge Armando Cuaxospa Jiménez</cp:lastModifiedBy>
  <cp:revision>72</cp:revision>
  <dcterms:created xsi:type="dcterms:W3CDTF">2025-11-14T16:52:09Z</dcterms:created>
  <dcterms:modified xsi:type="dcterms:W3CDTF">2025-12-12T03:48:31Z</dcterms:modified>
</cp:coreProperties>
</file>